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658" autoAdjust="0"/>
  </p:normalViewPr>
  <p:slideViewPr>
    <p:cSldViewPr>
      <p:cViewPr varScale="1">
        <p:scale>
          <a:sx n="80" d="100"/>
          <a:sy n="80" d="100"/>
        </p:scale>
        <p:origin x="824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17dYWIUGsd0?feature=oembed" TargetMode="Externa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ns7O7r4-TpQ?feature=oembed" TargetMode="Externa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08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833290" cy="15937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833290" cy="1593725"/>
            </a:xfrm>
            <a:custGeom>
              <a:avLst/>
              <a:gdLst/>
              <a:ahLst/>
              <a:cxnLst/>
              <a:rect l="l" t="t" r="r" b="b"/>
              <a:pathLst>
                <a:path w="2833290" h="1593725">
                  <a:moveTo>
                    <a:pt x="0" y="0"/>
                  </a:moveTo>
                  <a:lnTo>
                    <a:pt x="2833290" y="0"/>
                  </a:lnTo>
                  <a:lnTo>
                    <a:pt x="2833290" y="1593725"/>
                  </a:lnTo>
                  <a:lnTo>
                    <a:pt x="0" y="1593725"/>
                  </a:lnTo>
                  <a:close/>
                </a:path>
              </a:pathLst>
            </a:custGeom>
            <a:blipFill>
              <a:blip r:embed="rId2"/>
              <a:stretch>
                <a:fillRect l="-60" r="-6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08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833290" cy="15937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833290" cy="1593725"/>
            </a:xfrm>
            <a:custGeom>
              <a:avLst/>
              <a:gdLst/>
              <a:ahLst/>
              <a:cxnLst/>
              <a:rect l="l" t="t" r="r" b="b"/>
              <a:pathLst>
                <a:path w="2833290" h="1593725">
                  <a:moveTo>
                    <a:pt x="0" y="0"/>
                  </a:moveTo>
                  <a:lnTo>
                    <a:pt x="2833290" y="0"/>
                  </a:lnTo>
                  <a:lnTo>
                    <a:pt x="2833290" y="1593725"/>
                  </a:lnTo>
                  <a:lnTo>
                    <a:pt x="0" y="1593725"/>
                  </a:lnTo>
                  <a:close/>
                </a:path>
              </a:pathLst>
            </a:custGeom>
            <a:blipFill>
              <a:blip r:embed="rId2"/>
              <a:stretch>
                <a:fillRect l="-60" r="-6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08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833290" cy="15937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833290" cy="1593725"/>
            </a:xfrm>
            <a:custGeom>
              <a:avLst/>
              <a:gdLst/>
              <a:ahLst/>
              <a:cxnLst/>
              <a:rect l="l" t="t" r="r" b="b"/>
              <a:pathLst>
                <a:path w="2833290" h="1593725">
                  <a:moveTo>
                    <a:pt x="0" y="0"/>
                  </a:moveTo>
                  <a:lnTo>
                    <a:pt x="2833290" y="0"/>
                  </a:lnTo>
                  <a:lnTo>
                    <a:pt x="2833290" y="1593725"/>
                  </a:lnTo>
                  <a:lnTo>
                    <a:pt x="0" y="1593725"/>
                  </a:lnTo>
                  <a:close/>
                </a:path>
              </a:pathLst>
            </a:custGeom>
            <a:blipFill>
              <a:blip r:embed="rId2"/>
              <a:stretch>
                <a:fillRect l="-60" r="-6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08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833290" cy="15937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833290" cy="1593725"/>
            </a:xfrm>
            <a:custGeom>
              <a:avLst/>
              <a:gdLst/>
              <a:ahLst/>
              <a:cxnLst/>
              <a:rect l="l" t="t" r="r" b="b"/>
              <a:pathLst>
                <a:path w="2833290" h="1593725">
                  <a:moveTo>
                    <a:pt x="0" y="0"/>
                  </a:moveTo>
                  <a:lnTo>
                    <a:pt x="2833290" y="0"/>
                  </a:lnTo>
                  <a:lnTo>
                    <a:pt x="2833290" y="1593725"/>
                  </a:lnTo>
                  <a:lnTo>
                    <a:pt x="0" y="1593725"/>
                  </a:lnTo>
                  <a:close/>
                </a:path>
              </a:pathLst>
            </a:custGeom>
            <a:blipFill>
              <a:blip r:embed="rId2"/>
              <a:stretch>
                <a:fillRect l="-60" r="-6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08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833290" cy="15937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833290" cy="1593725"/>
            </a:xfrm>
            <a:custGeom>
              <a:avLst/>
              <a:gdLst/>
              <a:ahLst/>
              <a:cxnLst/>
              <a:rect l="l" t="t" r="r" b="b"/>
              <a:pathLst>
                <a:path w="2833290" h="1593725">
                  <a:moveTo>
                    <a:pt x="0" y="0"/>
                  </a:moveTo>
                  <a:lnTo>
                    <a:pt x="2833290" y="0"/>
                  </a:lnTo>
                  <a:lnTo>
                    <a:pt x="2833290" y="1593725"/>
                  </a:lnTo>
                  <a:lnTo>
                    <a:pt x="0" y="1593725"/>
                  </a:lnTo>
                  <a:close/>
                </a:path>
              </a:pathLst>
            </a:custGeom>
            <a:blipFill>
              <a:blip r:embed="rId2"/>
              <a:stretch>
                <a:fillRect l="-60" r="-6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08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833290" cy="15937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833290" cy="1593725"/>
            </a:xfrm>
            <a:custGeom>
              <a:avLst/>
              <a:gdLst/>
              <a:ahLst/>
              <a:cxnLst/>
              <a:rect l="l" t="t" r="r" b="b"/>
              <a:pathLst>
                <a:path w="2833290" h="1593725">
                  <a:moveTo>
                    <a:pt x="0" y="0"/>
                  </a:moveTo>
                  <a:lnTo>
                    <a:pt x="2833290" y="0"/>
                  </a:lnTo>
                  <a:lnTo>
                    <a:pt x="2833290" y="1593725"/>
                  </a:lnTo>
                  <a:lnTo>
                    <a:pt x="0" y="1593725"/>
                  </a:lnTo>
                  <a:close/>
                </a:path>
              </a:pathLst>
            </a:custGeom>
            <a:blipFill>
              <a:blip r:embed="rId2"/>
              <a:stretch>
                <a:fillRect l="-60" r="-6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08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833290" cy="15937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833290" cy="1593725"/>
            </a:xfrm>
            <a:custGeom>
              <a:avLst/>
              <a:gdLst/>
              <a:ahLst/>
              <a:cxnLst/>
              <a:rect l="l" t="t" r="r" b="b"/>
              <a:pathLst>
                <a:path w="2833290" h="1593725">
                  <a:moveTo>
                    <a:pt x="0" y="0"/>
                  </a:moveTo>
                  <a:lnTo>
                    <a:pt x="2833290" y="0"/>
                  </a:lnTo>
                  <a:lnTo>
                    <a:pt x="2833290" y="1593725"/>
                  </a:lnTo>
                  <a:lnTo>
                    <a:pt x="0" y="1593725"/>
                  </a:lnTo>
                  <a:close/>
                </a:path>
              </a:pathLst>
            </a:custGeom>
            <a:blipFill>
              <a:blip r:embed="rId3"/>
              <a:stretch>
                <a:fillRect l="-60" r="-6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4" name="Online Media 3" descr="Micro History: October 7 Attack">
            <a:hlinkClick r:id="" action="ppaction://media"/>
            <a:extLst>
              <a:ext uri="{FF2B5EF4-FFF2-40B4-BE49-F238E27FC236}">
                <a16:creationId xmlns:a16="http://schemas.microsoft.com/office/drawing/2014/main" id="{5BE5BBC6-DD1B-93E0-6E78-5854BB57E05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438400" y="1485900"/>
            <a:ext cx="13411200" cy="75773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08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833290" cy="15937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833290" cy="1593725"/>
            </a:xfrm>
            <a:custGeom>
              <a:avLst/>
              <a:gdLst/>
              <a:ahLst/>
              <a:cxnLst/>
              <a:rect l="l" t="t" r="r" b="b"/>
              <a:pathLst>
                <a:path w="2833290" h="1593725">
                  <a:moveTo>
                    <a:pt x="0" y="0"/>
                  </a:moveTo>
                  <a:lnTo>
                    <a:pt x="2833290" y="0"/>
                  </a:lnTo>
                  <a:lnTo>
                    <a:pt x="2833290" y="1593725"/>
                  </a:lnTo>
                  <a:lnTo>
                    <a:pt x="0" y="1593725"/>
                  </a:lnTo>
                  <a:close/>
                </a:path>
              </a:pathLst>
            </a:custGeom>
            <a:blipFill>
              <a:blip r:embed="rId2"/>
              <a:stretch>
                <a:fillRect l="-60" r="-6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08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833290" cy="15937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833290" cy="1593725"/>
            </a:xfrm>
            <a:custGeom>
              <a:avLst/>
              <a:gdLst/>
              <a:ahLst/>
              <a:cxnLst/>
              <a:rect l="l" t="t" r="r" b="b"/>
              <a:pathLst>
                <a:path w="2833290" h="1593725">
                  <a:moveTo>
                    <a:pt x="0" y="0"/>
                  </a:moveTo>
                  <a:lnTo>
                    <a:pt x="2833290" y="0"/>
                  </a:lnTo>
                  <a:lnTo>
                    <a:pt x="2833290" y="1593725"/>
                  </a:lnTo>
                  <a:lnTo>
                    <a:pt x="0" y="1593725"/>
                  </a:lnTo>
                  <a:close/>
                </a:path>
              </a:pathLst>
            </a:custGeom>
            <a:blipFill>
              <a:blip r:embed="rId2"/>
              <a:stretch>
                <a:fillRect l="-60" r="-6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08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833290" cy="15937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833290" cy="1593725"/>
            </a:xfrm>
            <a:custGeom>
              <a:avLst/>
              <a:gdLst/>
              <a:ahLst/>
              <a:cxnLst/>
              <a:rect l="l" t="t" r="r" b="b"/>
              <a:pathLst>
                <a:path w="2833290" h="1593725">
                  <a:moveTo>
                    <a:pt x="0" y="0"/>
                  </a:moveTo>
                  <a:lnTo>
                    <a:pt x="2833290" y="0"/>
                  </a:lnTo>
                  <a:lnTo>
                    <a:pt x="2833290" y="1593725"/>
                  </a:lnTo>
                  <a:lnTo>
                    <a:pt x="0" y="1593725"/>
                  </a:lnTo>
                  <a:close/>
                </a:path>
              </a:pathLst>
            </a:custGeom>
            <a:blipFill>
              <a:blip r:embed="rId3"/>
              <a:stretch>
                <a:fillRect l="-60" r="-6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4" name="Online Media 3" descr="Micro History: October 7th Denial">
            <a:hlinkClick r:id="" action="ppaction://media"/>
            <a:extLst>
              <a:ext uri="{FF2B5EF4-FFF2-40B4-BE49-F238E27FC236}">
                <a16:creationId xmlns:a16="http://schemas.microsoft.com/office/drawing/2014/main" id="{4C387EFA-99AE-FF8A-8C58-F36FF183EDD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438400" y="1333500"/>
            <a:ext cx="14020800" cy="79217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08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833290" cy="15937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833290" cy="1593725"/>
            </a:xfrm>
            <a:custGeom>
              <a:avLst/>
              <a:gdLst/>
              <a:ahLst/>
              <a:cxnLst/>
              <a:rect l="l" t="t" r="r" b="b"/>
              <a:pathLst>
                <a:path w="2833290" h="1593725">
                  <a:moveTo>
                    <a:pt x="0" y="0"/>
                  </a:moveTo>
                  <a:lnTo>
                    <a:pt x="2833290" y="0"/>
                  </a:lnTo>
                  <a:lnTo>
                    <a:pt x="2833290" y="1593725"/>
                  </a:lnTo>
                  <a:lnTo>
                    <a:pt x="0" y="1593725"/>
                  </a:lnTo>
                  <a:close/>
                </a:path>
              </a:pathLst>
            </a:custGeom>
            <a:blipFill>
              <a:blip r:embed="rId2"/>
              <a:stretch>
                <a:fillRect l="-60" r="-6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08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833290" cy="15937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833290" cy="1593725"/>
            </a:xfrm>
            <a:custGeom>
              <a:avLst/>
              <a:gdLst/>
              <a:ahLst/>
              <a:cxnLst/>
              <a:rect l="l" t="t" r="r" b="b"/>
              <a:pathLst>
                <a:path w="2833290" h="1593725">
                  <a:moveTo>
                    <a:pt x="0" y="0"/>
                  </a:moveTo>
                  <a:lnTo>
                    <a:pt x="2833290" y="0"/>
                  </a:lnTo>
                  <a:lnTo>
                    <a:pt x="2833290" y="1593725"/>
                  </a:lnTo>
                  <a:lnTo>
                    <a:pt x="0" y="1593725"/>
                  </a:lnTo>
                  <a:close/>
                </a:path>
              </a:pathLst>
            </a:custGeom>
            <a:blipFill>
              <a:blip r:embed="rId2"/>
              <a:stretch>
                <a:fillRect l="-60" r="-6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08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833290" cy="15937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833290" cy="1593725"/>
            </a:xfrm>
            <a:custGeom>
              <a:avLst/>
              <a:gdLst/>
              <a:ahLst/>
              <a:cxnLst/>
              <a:rect l="l" t="t" r="r" b="b"/>
              <a:pathLst>
                <a:path w="2833290" h="1593725">
                  <a:moveTo>
                    <a:pt x="0" y="0"/>
                  </a:moveTo>
                  <a:lnTo>
                    <a:pt x="2833290" y="0"/>
                  </a:lnTo>
                  <a:lnTo>
                    <a:pt x="2833290" y="1593725"/>
                  </a:lnTo>
                  <a:lnTo>
                    <a:pt x="0" y="1593725"/>
                  </a:lnTo>
                  <a:close/>
                </a:path>
              </a:pathLst>
            </a:custGeom>
            <a:blipFill>
              <a:blip r:embed="rId2"/>
              <a:stretch>
                <a:fillRect l="-60" r="-6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Macintosh PowerPoint</Application>
  <PresentationFormat>Custom</PresentationFormat>
  <Paragraphs>0</Paragraphs>
  <Slides>13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Calibri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College Remembering Oct 7 Presentation</dc:title>
  <cp:lastModifiedBy>Ashley Raymond</cp:lastModifiedBy>
  <cp:revision>2</cp:revision>
  <dcterms:created xsi:type="dcterms:W3CDTF">2006-08-16T00:00:00Z</dcterms:created>
  <dcterms:modified xsi:type="dcterms:W3CDTF">2026-10-02T21:28:48Z</dcterms:modified>
  <dc:identifier>DAHW5JIvMDg</dc:identifier>
</cp:coreProperties>
</file>